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39C11-B079-4EB4-A47C-D8612FD80D50}" v="194" dt="2019-04-18T18:52:47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 zhang" userId="c3ce7b406596cfd4" providerId="LiveId" clId="{3F939C11-B079-4EB4-A47C-D8612FD80D50}"/>
    <pc:docChg chg="undo custSel addSld delSld modSld">
      <pc:chgData name="dong zhang" userId="c3ce7b406596cfd4" providerId="LiveId" clId="{3F939C11-B079-4EB4-A47C-D8612FD80D50}" dt="2019-04-18T18:52:58.994" v="619" actId="1076"/>
      <pc:docMkLst>
        <pc:docMk/>
      </pc:docMkLst>
      <pc:sldChg chg="addSp delSp add">
        <pc:chgData name="dong zhang" userId="c3ce7b406596cfd4" providerId="LiveId" clId="{3F939C11-B079-4EB4-A47C-D8612FD80D50}" dt="2019-04-18T14:57:14.415" v="2"/>
        <pc:sldMkLst>
          <pc:docMk/>
          <pc:sldMk cId="415475718" sldId="256"/>
        </pc:sldMkLst>
        <pc:spChg chg="del">
          <ac:chgData name="dong zhang" userId="c3ce7b406596cfd4" providerId="LiveId" clId="{3F939C11-B079-4EB4-A47C-D8612FD80D50}" dt="2019-04-18T14:57:12.868" v="1" actId="478"/>
          <ac:spMkLst>
            <pc:docMk/>
            <pc:sldMk cId="415475718" sldId="256"/>
            <ac:spMk id="2" creationId="{28BF3908-0051-443F-BB9B-CE15F94365E1}"/>
          </ac:spMkLst>
        </pc:spChg>
        <pc:spChg chg="del">
          <ac:chgData name="dong zhang" userId="c3ce7b406596cfd4" providerId="LiveId" clId="{3F939C11-B079-4EB4-A47C-D8612FD80D50}" dt="2019-04-18T14:57:12.868" v="1" actId="478"/>
          <ac:spMkLst>
            <pc:docMk/>
            <pc:sldMk cId="415475718" sldId="256"/>
            <ac:spMk id="3" creationId="{4A9F6E2D-8B5E-41F1-B96B-CE0FF081926A}"/>
          </ac:spMkLst>
        </pc:spChg>
        <pc:picChg chg="add">
          <ac:chgData name="dong zhang" userId="c3ce7b406596cfd4" providerId="LiveId" clId="{3F939C11-B079-4EB4-A47C-D8612FD80D50}" dt="2019-04-18T14:57:14.415" v="2"/>
          <ac:picMkLst>
            <pc:docMk/>
            <pc:sldMk cId="415475718" sldId="256"/>
            <ac:picMk id="4" creationId="{3DF26AAA-F8CB-44F5-8B0F-1F7B4DB48C4E}"/>
          </ac:picMkLst>
        </pc:picChg>
      </pc:sldChg>
      <pc:sldChg chg="addSp modSp add modAnim">
        <pc:chgData name="dong zhang" userId="c3ce7b406596cfd4" providerId="LiveId" clId="{3F939C11-B079-4EB4-A47C-D8612FD80D50}" dt="2019-04-18T15:35:03.242" v="76" actId="14100"/>
        <pc:sldMkLst>
          <pc:docMk/>
          <pc:sldMk cId="327776156" sldId="257"/>
        </pc:sldMkLst>
        <pc:spChg chg="mod">
          <ac:chgData name="dong zhang" userId="c3ce7b406596cfd4" providerId="LiveId" clId="{3F939C11-B079-4EB4-A47C-D8612FD80D50}" dt="2019-04-18T15:35:00.834" v="75" actId="27636"/>
          <ac:spMkLst>
            <pc:docMk/>
            <pc:sldMk cId="327776156" sldId="257"/>
            <ac:spMk id="2" creationId="{11069278-ADA0-4B20-964E-DBCA32AD41A2}"/>
          </ac:spMkLst>
        </pc:spChg>
        <pc:spChg chg="mod">
          <ac:chgData name="dong zhang" userId="c3ce7b406596cfd4" providerId="LiveId" clId="{3F939C11-B079-4EB4-A47C-D8612FD80D50}" dt="2019-04-18T15:35:03.242" v="76" actId="14100"/>
          <ac:spMkLst>
            <pc:docMk/>
            <pc:sldMk cId="327776156" sldId="257"/>
            <ac:spMk id="3" creationId="{FB2911D6-3D1C-4ABD-BDF4-D9E1340C86C3}"/>
          </ac:spMkLst>
        </pc:spChg>
        <pc:picChg chg="add mod modCrop">
          <ac:chgData name="dong zhang" userId="c3ce7b406596cfd4" providerId="LiveId" clId="{3F939C11-B079-4EB4-A47C-D8612FD80D50}" dt="2019-04-18T15:34:40.014" v="70" actId="732"/>
          <ac:picMkLst>
            <pc:docMk/>
            <pc:sldMk cId="327776156" sldId="257"/>
            <ac:picMk id="4" creationId="{F82F3329-319E-4F58-8145-9D26AB264491}"/>
          </ac:picMkLst>
        </pc:picChg>
      </pc:sldChg>
      <pc:sldChg chg="addSp modSp add modAnim">
        <pc:chgData name="dong zhang" userId="c3ce7b406596cfd4" providerId="LiveId" clId="{3F939C11-B079-4EB4-A47C-D8612FD80D50}" dt="2019-04-18T16:16:43.136" v="150" actId="1076"/>
        <pc:sldMkLst>
          <pc:docMk/>
          <pc:sldMk cId="307187246" sldId="258"/>
        </pc:sldMkLst>
        <pc:spChg chg="mod">
          <ac:chgData name="dong zhang" userId="c3ce7b406596cfd4" providerId="LiveId" clId="{3F939C11-B079-4EB4-A47C-D8612FD80D50}" dt="2019-04-18T15:44:35.087" v="110" actId="27636"/>
          <ac:spMkLst>
            <pc:docMk/>
            <pc:sldMk cId="307187246" sldId="258"/>
            <ac:spMk id="2" creationId="{828DB486-2E67-4A1C-A7DE-725471B197CE}"/>
          </ac:spMkLst>
        </pc:spChg>
        <pc:spChg chg="mod">
          <ac:chgData name="dong zhang" userId="c3ce7b406596cfd4" providerId="LiveId" clId="{3F939C11-B079-4EB4-A47C-D8612FD80D50}" dt="2019-04-18T16:12:53.859" v="145" actId="20577"/>
          <ac:spMkLst>
            <pc:docMk/>
            <pc:sldMk cId="307187246" sldId="258"/>
            <ac:spMk id="3" creationId="{2BBFB721-4CE0-4515-B2C1-62241839E6A3}"/>
          </ac:spMkLst>
        </pc:spChg>
        <pc:picChg chg="add mod modCrop">
          <ac:chgData name="dong zhang" userId="c3ce7b406596cfd4" providerId="LiveId" clId="{3F939C11-B079-4EB4-A47C-D8612FD80D50}" dt="2019-04-18T16:16:43.136" v="150" actId="1076"/>
          <ac:picMkLst>
            <pc:docMk/>
            <pc:sldMk cId="307187246" sldId="258"/>
            <ac:picMk id="4" creationId="{04C518FA-749B-40B4-9906-0380F8F17DB7}"/>
          </ac:picMkLst>
        </pc:picChg>
      </pc:sldChg>
      <pc:sldChg chg="addSp modSp add modAnim">
        <pc:chgData name="dong zhang" userId="c3ce7b406596cfd4" providerId="LiveId" clId="{3F939C11-B079-4EB4-A47C-D8612FD80D50}" dt="2019-04-18T16:19:05.309" v="153" actId="1076"/>
        <pc:sldMkLst>
          <pc:docMk/>
          <pc:sldMk cId="2143278655" sldId="259"/>
        </pc:sldMkLst>
        <pc:spChg chg="mod">
          <ac:chgData name="dong zhang" userId="c3ce7b406596cfd4" providerId="LiveId" clId="{3F939C11-B079-4EB4-A47C-D8612FD80D50}" dt="2019-04-18T16:12:56.791" v="146" actId="20577"/>
          <ac:spMkLst>
            <pc:docMk/>
            <pc:sldMk cId="2143278655" sldId="259"/>
            <ac:spMk id="3" creationId="{2BBFB721-4CE0-4515-B2C1-62241839E6A3}"/>
          </ac:spMkLst>
        </pc:spChg>
        <pc:picChg chg="add mod modCrop">
          <ac:chgData name="dong zhang" userId="c3ce7b406596cfd4" providerId="LiveId" clId="{3F939C11-B079-4EB4-A47C-D8612FD80D50}" dt="2019-04-18T16:19:05.309" v="153" actId="1076"/>
          <ac:picMkLst>
            <pc:docMk/>
            <pc:sldMk cId="2143278655" sldId="259"/>
            <ac:picMk id="4" creationId="{B578EE35-0DCD-49FC-92EE-800680322FFF}"/>
          </ac:picMkLst>
        </pc:picChg>
      </pc:sldChg>
      <pc:sldChg chg="addSp modSp add">
        <pc:chgData name="dong zhang" userId="c3ce7b406596cfd4" providerId="LiveId" clId="{3F939C11-B079-4EB4-A47C-D8612FD80D50}" dt="2019-04-18T16:49:29.399" v="166" actId="1076"/>
        <pc:sldMkLst>
          <pc:docMk/>
          <pc:sldMk cId="3862131427" sldId="260"/>
        </pc:sldMkLst>
        <pc:spChg chg="mod">
          <ac:chgData name="dong zhang" userId="c3ce7b406596cfd4" providerId="LiveId" clId="{3F939C11-B079-4EB4-A47C-D8612FD80D50}" dt="2019-04-18T16:19:44.176" v="157" actId="27636"/>
          <ac:spMkLst>
            <pc:docMk/>
            <pc:sldMk cId="3862131427" sldId="260"/>
            <ac:spMk id="2" creationId="{06E05154-DF85-416E-8CD4-02E1F0651589}"/>
          </ac:spMkLst>
        </pc:spChg>
        <pc:spChg chg="mod">
          <ac:chgData name="dong zhang" userId="c3ce7b406596cfd4" providerId="LiveId" clId="{3F939C11-B079-4EB4-A47C-D8612FD80D50}" dt="2019-04-18T16:21:33.273" v="164"/>
          <ac:spMkLst>
            <pc:docMk/>
            <pc:sldMk cId="3862131427" sldId="260"/>
            <ac:spMk id="3" creationId="{B6FB9071-1930-4D72-94E6-9402D4ECEC68}"/>
          </ac:spMkLst>
        </pc:spChg>
        <pc:picChg chg="add mod">
          <ac:chgData name="dong zhang" userId="c3ce7b406596cfd4" providerId="LiveId" clId="{3F939C11-B079-4EB4-A47C-D8612FD80D50}" dt="2019-04-18T16:49:29.399" v="166" actId="1076"/>
          <ac:picMkLst>
            <pc:docMk/>
            <pc:sldMk cId="3862131427" sldId="260"/>
            <ac:picMk id="4" creationId="{E911D3DF-B343-42BC-8BDD-9F7AA37FFED3}"/>
          </ac:picMkLst>
        </pc:picChg>
      </pc:sldChg>
      <pc:sldChg chg="addSp delSp modSp add">
        <pc:chgData name="dong zhang" userId="c3ce7b406596cfd4" providerId="LiveId" clId="{3F939C11-B079-4EB4-A47C-D8612FD80D50}" dt="2019-04-18T16:50:58.846" v="173" actId="1076"/>
        <pc:sldMkLst>
          <pc:docMk/>
          <pc:sldMk cId="2559736245" sldId="261"/>
        </pc:sldMkLst>
        <pc:spChg chg="mod">
          <ac:chgData name="dong zhang" userId="c3ce7b406596cfd4" providerId="LiveId" clId="{3F939C11-B079-4EB4-A47C-D8612FD80D50}" dt="2019-04-18T16:50:02.136" v="171"/>
          <ac:spMkLst>
            <pc:docMk/>
            <pc:sldMk cId="2559736245" sldId="261"/>
            <ac:spMk id="3" creationId="{B6FB9071-1930-4D72-94E6-9402D4ECEC68}"/>
          </ac:spMkLst>
        </pc:spChg>
        <pc:picChg chg="del">
          <ac:chgData name="dong zhang" userId="c3ce7b406596cfd4" providerId="LiveId" clId="{3F939C11-B079-4EB4-A47C-D8612FD80D50}" dt="2019-04-18T16:49:57.858" v="168" actId="478"/>
          <ac:picMkLst>
            <pc:docMk/>
            <pc:sldMk cId="2559736245" sldId="261"/>
            <ac:picMk id="4" creationId="{E911D3DF-B343-42BC-8BDD-9F7AA37FFED3}"/>
          </ac:picMkLst>
        </pc:picChg>
        <pc:picChg chg="add mod">
          <ac:chgData name="dong zhang" userId="c3ce7b406596cfd4" providerId="LiveId" clId="{3F939C11-B079-4EB4-A47C-D8612FD80D50}" dt="2019-04-18T16:50:58.846" v="173" actId="1076"/>
          <ac:picMkLst>
            <pc:docMk/>
            <pc:sldMk cId="2559736245" sldId="261"/>
            <ac:picMk id="5" creationId="{4977723A-6B2C-4380-899B-1B88EE4A43AF}"/>
          </ac:picMkLst>
        </pc:picChg>
      </pc:sldChg>
      <pc:sldChg chg="addSp delSp modSp add">
        <pc:chgData name="dong zhang" userId="c3ce7b406596cfd4" providerId="LiveId" clId="{3F939C11-B079-4EB4-A47C-D8612FD80D50}" dt="2019-04-18T16:54:24.152" v="183" actId="1076"/>
        <pc:sldMkLst>
          <pc:docMk/>
          <pc:sldMk cId="2723784283" sldId="262"/>
        </pc:sldMkLst>
        <pc:spChg chg="mod">
          <ac:chgData name="dong zhang" userId="c3ce7b406596cfd4" providerId="LiveId" clId="{3F939C11-B079-4EB4-A47C-D8612FD80D50}" dt="2019-04-18T16:51:17.303" v="181"/>
          <ac:spMkLst>
            <pc:docMk/>
            <pc:sldMk cId="2723784283" sldId="262"/>
            <ac:spMk id="3" creationId="{B6FB9071-1930-4D72-94E6-9402D4ECEC68}"/>
          </ac:spMkLst>
        </pc:spChg>
        <pc:picChg chg="add mod">
          <ac:chgData name="dong zhang" userId="c3ce7b406596cfd4" providerId="LiveId" clId="{3F939C11-B079-4EB4-A47C-D8612FD80D50}" dt="2019-04-18T16:54:24.152" v="183" actId="1076"/>
          <ac:picMkLst>
            <pc:docMk/>
            <pc:sldMk cId="2723784283" sldId="262"/>
            <ac:picMk id="4" creationId="{FCB4DEAC-E370-4247-84CA-574A4DE2AD7B}"/>
          </ac:picMkLst>
        </pc:picChg>
        <pc:picChg chg="del">
          <ac:chgData name="dong zhang" userId="c3ce7b406596cfd4" providerId="LiveId" clId="{3F939C11-B079-4EB4-A47C-D8612FD80D50}" dt="2019-04-18T16:51:13.561" v="175" actId="478"/>
          <ac:picMkLst>
            <pc:docMk/>
            <pc:sldMk cId="2723784283" sldId="262"/>
            <ac:picMk id="5" creationId="{4977723A-6B2C-4380-899B-1B88EE4A43AF}"/>
          </ac:picMkLst>
        </pc:picChg>
      </pc:sldChg>
      <pc:sldChg chg="addSp delSp modSp add modAnim">
        <pc:chgData name="dong zhang" userId="c3ce7b406596cfd4" providerId="LiveId" clId="{3F939C11-B079-4EB4-A47C-D8612FD80D50}" dt="2019-04-18T17:08:41.413" v="191" actId="1076"/>
        <pc:sldMkLst>
          <pc:docMk/>
          <pc:sldMk cId="1944423671" sldId="263"/>
        </pc:sldMkLst>
        <pc:spChg chg="mod">
          <ac:chgData name="dong zhang" userId="c3ce7b406596cfd4" providerId="LiveId" clId="{3F939C11-B079-4EB4-A47C-D8612FD80D50}" dt="2019-04-18T16:55:03.763" v="187" actId="27636"/>
          <ac:spMkLst>
            <pc:docMk/>
            <pc:sldMk cId="1944423671" sldId="263"/>
            <ac:spMk id="2" creationId="{E6AE9449-21F9-49AB-9162-387267160DBA}"/>
          </ac:spMkLst>
        </pc:spChg>
        <pc:spChg chg="del mod">
          <ac:chgData name="dong zhang" userId="c3ce7b406596cfd4" providerId="LiveId" clId="{3F939C11-B079-4EB4-A47C-D8612FD80D50}" dt="2019-04-18T17:03:09.160" v="189" actId="478"/>
          <ac:spMkLst>
            <pc:docMk/>
            <pc:sldMk cId="1944423671" sldId="263"/>
            <ac:spMk id="3" creationId="{CE12B0E8-D5C7-4033-8A97-50125DA1C20A}"/>
          </ac:spMkLst>
        </pc:spChg>
        <pc:picChg chg="add mod">
          <ac:chgData name="dong zhang" userId="c3ce7b406596cfd4" providerId="LiveId" clId="{3F939C11-B079-4EB4-A47C-D8612FD80D50}" dt="2019-04-18T17:08:41.413" v="191" actId="1076"/>
          <ac:picMkLst>
            <pc:docMk/>
            <pc:sldMk cId="1944423671" sldId="263"/>
            <ac:picMk id="4" creationId="{A3124B19-52FD-4491-A503-844712569BA9}"/>
          </ac:picMkLst>
        </pc:picChg>
      </pc:sldChg>
      <pc:sldChg chg="addSp delSp modSp add">
        <pc:chgData name="dong zhang" userId="c3ce7b406596cfd4" providerId="LiveId" clId="{3F939C11-B079-4EB4-A47C-D8612FD80D50}" dt="2019-04-18T17:11:05.276" v="197" actId="1076"/>
        <pc:sldMkLst>
          <pc:docMk/>
          <pc:sldMk cId="3527150708" sldId="264"/>
        </pc:sldMkLst>
        <pc:spChg chg="del">
          <ac:chgData name="dong zhang" userId="c3ce7b406596cfd4" providerId="LiveId" clId="{3F939C11-B079-4EB4-A47C-D8612FD80D50}" dt="2019-04-18T17:10:24.804" v="193" actId="478"/>
          <ac:spMkLst>
            <pc:docMk/>
            <pc:sldMk cId="3527150708" sldId="264"/>
            <ac:spMk id="2" creationId="{C29CA378-202E-425E-A4FE-EDCEC214ACE7}"/>
          </ac:spMkLst>
        </pc:spChg>
        <pc:spChg chg="del">
          <ac:chgData name="dong zhang" userId="c3ce7b406596cfd4" providerId="LiveId" clId="{3F939C11-B079-4EB4-A47C-D8612FD80D50}" dt="2019-04-18T17:10:24.804" v="193" actId="478"/>
          <ac:spMkLst>
            <pc:docMk/>
            <pc:sldMk cId="3527150708" sldId="264"/>
            <ac:spMk id="3" creationId="{1E9C63E9-9E3C-403E-96AA-EEB900BEE197}"/>
          </ac:spMkLst>
        </pc:spChg>
        <pc:picChg chg="add mod">
          <ac:chgData name="dong zhang" userId="c3ce7b406596cfd4" providerId="LiveId" clId="{3F939C11-B079-4EB4-A47C-D8612FD80D50}" dt="2019-04-18T17:11:05.276" v="197" actId="1076"/>
          <ac:picMkLst>
            <pc:docMk/>
            <pc:sldMk cId="3527150708" sldId="264"/>
            <ac:picMk id="4" creationId="{A9342BE3-D880-410D-BBA1-C1D98904F08B}"/>
          </ac:picMkLst>
        </pc:picChg>
      </pc:sldChg>
      <pc:sldChg chg="addSp modSp add">
        <pc:chgData name="dong zhang" userId="c3ce7b406596cfd4" providerId="LiveId" clId="{3F939C11-B079-4EB4-A47C-D8612FD80D50}" dt="2019-04-18T17:43:20.883" v="214" actId="1076"/>
        <pc:sldMkLst>
          <pc:docMk/>
          <pc:sldMk cId="3387399471" sldId="265"/>
        </pc:sldMkLst>
        <pc:spChg chg="mod">
          <ac:chgData name="dong zhang" userId="c3ce7b406596cfd4" providerId="LiveId" clId="{3F939C11-B079-4EB4-A47C-D8612FD80D50}" dt="2019-04-18T17:42:39.230" v="208" actId="27636"/>
          <ac:spMkLst>
            <pc:docMk/>
            <pc:sldMk cId="3387399471" sldId="265"/>
            <ac:spMk id="2" creationId="{D22423EB-A056-4B05-9DF0-06E9D6398918}"/>
          </ac:spMkLst>
        </pc:spChg>
        <pc:spChg chg="mod">
          <ac:chgData name="dong zhang" userId="c3ce7b406596cfd4" providerId="LiveId" clId="{3F939C11-B079-4EB4-A47C-D8612FD80D50}" dt="2019-04-18T17:42:41.363" v="209" actId="14100"/>
          <ac:spMkLst>
            <pc:docMk/>
            <pc:sldMk cId="3387399471" sldId="265"/>
            <ac:spMk id="3" creationId="{D6B921EE-F115-4C93-80F3-70C10B6AAA06}"/>
          </ac:spMkLst>
        </pc:spChg>
        <pc:picChg chg="add mod">
          <ac:chgData name="dong zhang" userId="c3ce7b406596cfd4" providerId="LiveId" clId="{3F939C11-B079-4EB4-A47C-D8612FD80D50}" dt="2019-04-18T17:43:20.883" v="214" actId="1076"/>
          <ac:picMkLst>
            <pc:docMk/>
            <pc:sldMk cId="3387399471" sldId="265"/>
            <ac:picMk id="4" creationId="{EBF5B65E-E2BB-400C-9FDC-842EF70D5464}"/>
          </ac:picMkLst>
        </pc:picChg>
      </pc:sldChg>
      <pc:sldChg chg="addSp delSp modSp add">
        <pc:chgData name="dong zhang" userId="c3ce7b406596cfd4" providerId="LiveId" clId="{3F939C11-B079-4EB4-A47C-D8612FD80D50}" dt="2019-04-18T17:46:18.848" v="222" actId="1076"/>
        <pc:sldMkLst>
          <pc:docMk/>
          <pc:sldMk cId="691174107" sldId="266"/>
        </pc:sldMkLst>
        <pc:spChg chg="mod">
          <ac:chgData name="dong zhang" userId="c3ce7b406596cfd4" providerId="LiveId" clId="{3F939C11-B079-4EB4-A47C-D8612FD80D50}" dt="2019-04-18T17:43:42.865" v="218"/>
          <ac:spMkLst>
            <pc:docMk/>
            <pc:sldMk cId="691174107" sldId="266"/>
            <ac:spMk id="3" creationId="{D6B921EE-F115-4C93-80F3-70C10B6AAA06}"/>
          </ac:spMkLst>
        </pc:spChg>
        <pc:picChg chg="del">
          <ac:chgData name="dong zhang" userId="c3ce7b406596cfd4" providerId="LiveId" clId="{3F939C11-B079-4EB4-A47C-D8612FD80D50}" dt="2019-04-18T17:43:46.203" v="219" actId="478"/>
          <ac:picMkLst>
            <pc:docMk/>
            <pc:sldMk cId="691174107" sldId="266"/>
            <ac:picMk id="4" creationId="{EBF5B65E-E2BB-400C-9FDC-842EF70D5464}"/>
          </ac:picMkLst>
        </pc:picChg>
        <pc:picChg chg="add mod">
          <ac:chgData name="dong zhang" userId="c3ce7b406596cfd4" providerId="LiveId" clId="{3F939C11-B079-4EB4-A47C-D8612FD80D50}" dt="2019-04-18T17:46:18.848" v="222" actId="1076"/>
          <ac:picMkLst>
            <pc:docMk/>
            <pc:sldMk cId="691174107" sldId="266"/>
            <ac:picMk id="5" creationId="{F27CFBBB-16C2-4129-8FC4-4C9CF18817FE}"/>
          </ac:picMkLst>
        </pc:picChg>
      </pc:sldChg>
      <pc:sldChg chg="add del">
        <pc:chgData name="dong zhang" userId="c3ce7b406596cfd4" providerId="LiveId" clId="{3F939C11-B079-4EB4-A47C-D8612FD80D50}" dt="2019-04-18T17:43:28.932" v="216"/>
        <pc:sldMkLst>
          <pc:docMk/>
          <pc:sldMk cId="2839969592" sldId="266"/>
        </pc:sldMkLst>
      </pc:sldChg>
      <pc:sldChg chg="addSp delSp modSp add">
        <pc:chgData name="dong zhang" userId="c3ce7b406596cfd4" providerId="LiveId" clId="{3F939C11-B079-4EB4-A47C-D8612FD80D50}" dt="2019-04-18T17:49:33.241" v="229" actId="1076"/>
        <pc:sldMkLst>
          <pc:docMk/>
          <pc:sldMk cId="277885290" sldId="267"/>
        </pc:sldMkLst>
        <pc:spChg chg="mod">
          <ac:chgData name="dong zhang" userId="c3ce7b406596cfd4" providerId="LiveId" clId="{3F939C11-B079-4EB4-A47C-D8612FD80D50}" dt="2019-04-18T17:46:30.805" v="224"/>
          <ac:spMkLst>
            <pc:docMk/>
            <pc:sldMk cId="277885290" sldId="267"/>
            <ac:spMk id="3" creationId="{D6B921EE-F115-4C93-80F3-70C10B6AAA06}"/>
          </ac:spMkLst>
        </pc:spChg>
        <pc:picChg chg="add mod">
          <ac:chgData name="dong zhang" userId="c3ce7b406596cfd4" providerId="LiveId" clId="{3F939C11-B079-4EB4-A47C-D8612FD80D50}" dt="2019-04-18T17:49:33.241" v="229" actId="1076"/>
          <ac:picMkLst>
            <pc:docMk/>
            <pc:sldMk cId="277885290" sldId="267"/>
            <ac:picMk id="4" creationId="{9D866490-4732-4246-A4D6-2A7361BB7055}"/>
          </ac:picMkLst>
        </pc:picChg>
        <pc:picChg chg="del">
          <ac:chgData name="dong zhang" userId="c3ce7b406596cfd4" providerId="LiveId" clId="{3F939C11-B079-4EB4-A47C-D8612FD80D50}" dt="2019-04-18T17:46:33.009" v="225" actId="478"/>
          <ac:picMkLst>
            <pc:docMk/>
            <pc:sldMk cId="277885290" sldId="267"/>
            <ac:picMk id="5" creationId="{F27CFBBB-16C2-4129-8FC4-4C9CF18817FE}"/>
          </ac:picMkLst>
        </pc:picChg>
      </pc:sldChg>
      <pc:sldChg chg="addSp delSp modSp add del">
        <pc:chgData name="dong zhang" userId="c3ce7b406596cfd4" providerId="LiveId" clId="{3F939C11-B079-4EB4-A47C-D8612FD80D50}" dt="2019-04-18T17:53:15.931" v="244" actId="1076"/>
        <pc:sldMkLst>
          <pc:docMk/>
          <pc:sldMk cId="2835337283" sldId="268"/>
        </pc:sldMkLst>
        <pc:spChg chg="mod">
          <ac:chgData name="dong zhang" userId="c3ce7b406596cfd4" providerId="LiveId" clId="{3F939C11-B079-4EB4-A47C-D8612FD80D50}" dt="2019-04-18T17:50:02.219" v="234" actId="27636"/>
          <ac:spMkLst>
            <pc:docMk/>
            <pc:sldMk cId="2835337283" sldId="268"/>
            <ac:spMk id="2" creationId="{51D06DA0-FE35-4EF8-A346-076CD4001E04}"/>
          </ac:spMkLst>
        </pc:spChg>
        <pc:spChg chg="mod">
          <ac:chgData name="dong zhang" userId="c3ce7b406596cfd4" providerId="LiveId" clId="{3F939C11-B079-4EB4-A47C-D8612FD80D50}" dt="2019-04-18T17:50:04.393" v="235" actId="14100"/>
          <ac:spMkLst>
            <pc:docMk/>
            <pc:sldMk cId="2835337283" sldId="268"/>
            <ac:spMk id="3" creationId="{141FB261-BFB0-46B5-A26B-7D0A8E940315}"/>
          </ac:spMkLst>
        </pc:spChg>
        <pc:picChg chg="add del mod">
          <ac:chgData name="dong zhang" userId="c3ce7b406596cfd4" providerId="LiveId" clId="{3F939C11-B079-4EB4-A47C-D8612FD80D50}" dt="2019-04-18T17:52:02.049" v="240" actId="478"/>
          <ac:picMkLst>
            <pc:docMk/>
            <pc:sldMk cId="2835337283" sldId="268"/>
            <ac:picMk id="4" creationId="{5090FEC0-B73F-409B-A549-63E55861B7BA}"/>
          </ac:picMkLst>
        </pc:picChg>
        <pc:picChg chg="add mod">
          <ac:chgData name="dong zhang" userId="c3ce7b406596cfd4" providerId="LiveId" clId="{3F939C11-B079-4EB4-A47C-D8612FD80D50}" dt="2019-04-18T17:53:15.931" v="244" actId="1076"/>
          <ac:picMkLst>
            <pc:docMk/>
            <pc:sldMk cId="2835337283" sldId="268"/>
            <ac:picMk id="5" creationId="{EEB4F153-59C4-4AC8-8B06-3EC740BA3B11}"/>
          </ac:picMkLst>
        </pc:picChg>
      </pc:sldChg>
      <pc:sldChg chg="addSp delSp modSp add">
        <pc:chgData name="dong zhang" userId="c3ce7b406596cfd4" providerId="LiveId" clId="{3F939C11-B079-4EB4-A47C-D8612FD80D50}" dt="2019-04-18T17:54:48.979" v="250" actId="1076"/>
        <pc:sldMkLst>
          <pc:docMk/>
          <pc:sldMk cId="3301026467" sldId="269"/>
        </pc:sldMkLst>
        <pc:picChg chg="add mod">
          <ac:chgData name="dong zhang" userId="c3ce7b406596cfd4" providerId="LiveId" clId="{3F939C11-B079-4EB4-A47C-D8612FD80D50}" dt="2019-04-18T17:54:48.979" v="250" actId="1076"/>
          <ac:picMkLst>
            <pc:docMk/>
            <pc:sldMk cId="3301026467" sldId="269"/>
            <ac:picMk id="4" creationId="{B79E9F0B-466D-4910-ADFD-0ADDC0496DAC}"/>
          </ac:picMkLst>
        </pc:picChg>
        <pc:picChg chg="del">
          <ac:chgData name="dong zhang" userId="c3ce7b406596cfd4" providerId="LiveId" clId="{3F939C11-B079-4EB4-A47C-D8612FD80D50}" dt="2019-04-18T17:53:19.640" v="246" actId="478"/>
          <ac:picMkLst>
            <pc:docMk/>
            <pc:sldMk cId="3301026467" sldId="269"/>
            <ac:picMk id="5" creationId="{EEB4F153-59C4-4AC8-8B06-3EC740BA3B11}"/>
          </ac:picMkLst>
        </pc:picChg>
      </pc:sldChg>
      <pc:sldChg chg="addSp delSp modSp add">
        <pc:chgData name="dong zhang" userId="c3ce7b406596cfd4" providerId="LiveId" clId="{3F939C11-B079-4EB4-A47C-D8612FD80D50}" dt="2019-04-18T17:59:03.273" v="257" actId="1076"/>
        <pc:sldMkLst>
          <pc:docMk/>
          <pc:sldMk cId="2981448583" sldId="270"/>
        </pc:sldMkLst>
        <pc:spChg chg="del">
          <ac:chgData name="dong zhang" userId="c3ce7b406596cfd4" providerId="LiveId" clId="{3F939C11-B079-4EB4-A47C-D8612FD80D50}" dt="2019-04-18T17:58:49.747" v="252" actId="478"/>
          <ac:spMkLst>
            <pc:docMk/>
            <pc:sldMk cId="2981448583" sldId="270"/>
            <ac:spMk id="2" creationId="{90021445-23E0-4DBB-BA3D-E01F923317BB}"/>
          </ac:spMkLst>
        </pc:spChg>
        <pc:spChg chg="del">
          <ac:chgData name="dong zhang" userId="c3ce7b406596cfd4" providerId="LiveId" clId="{3F939C11-B079-4EB4-A47C-D8612FD80D50}" dt="2019-04-18T17:58:49.747" v="252" actId="478"/>
          <ac:spMkLst>
            <pc:docMk/>
            <pc:sldMk cId="2981448583" sldId="270"/>
            <ac:spMk id="3" creationId="{F83BAB5A-8270-4F28-B7DD-CF6FD696D8E7}"/>
          </ac:spMkLst>
        </pc:spChg>
        <pc:picChg chg="add mod">
          <ac:chgData name="dong zhang" userId="c3ce7b406596cfd4" providerId="LiveId" clId="{3F939C11-B079-4EB4-A47C-D8612FD80D50}" dt="2019-04-18T17:59:03.273" v="257" actId="1076"/>
          <ac:picMkLst>
            <pc:docMk/>
            <pc:sldMk cId="2981448583" sldId="270"/>
            <ac:picMk id="4" creationId="{B8FD2794-8263-4143-8807-E8672C1CC497}"/>
          </ac:picMkLst>
        </pc:picChg>
      </pc:sldChg>
      <pc:sldChg chg="addSp modSp add modAnim">
        <pc:chgData name="dong zhang" userId="c3ce7b406596cfd4" providerId="LiveId" clId="{3F939C11-B079-4EB4-A47C-D8612FD80D50}" dt="2019-04-18T18:33:07.627" v="428" actId="1076"/>
        <pc:sldMkLst>
          <pc:docMk/>
          <pc:sldMk cId="4137903303" sldId="271"/>
        </pc:sldMkLst>
        <pc:spChg chg="mod">
          <ac:chgData name="dong zhang" userId="c3ce7b406596cfd4" providerId="LiveId" clId="{3F939C11-B079-4EB4-A47C-D8612FD80D50}" dt="2019-04-18T17:59:50.553" v="263" actId="27636"/>
          <ac:spMkLst>
            <pc:docMk/>
            <pc:sldMk cId="4137903303" sldId="271"/>
            <ac:spMk id="2" creationId="{962134DA-872D-4F17-8632-F0DB7FBA1563}"/>
          </ac:spMkLst>
        </pc:spChg>
        <pc:spChg chg="mod">
          <ac:chgData name="dong zhang" userId="c3ce7b406596cfd4" providerId="LiveId" clId="{3F939C11-B079-4EB4-A47C-D8612FD80D50}" dt="2019-04-18T18:28:50.467" v="424"/>
          <ac:spMkLst>
            <pc:docMk/>
            <pc:sldMk cId="4137903303" sldId="271"/>
            <ac:spMk id="3" creationId="{547323BF-7C80-42DF-98C3-D5397F70E7C4}"/>
          </ac:spMkLst>
        </pc:spChg>
        <pc:picChg chg="add mod modCrop">
          <ac:chgData name="dong zhang" userId="c3ce7b406596cfd4" providerId="LiveId" clId="{3F939C11-B079-4EB4-A47C-D8612FD80D50}" dt="2019-04-18T18:33:07.627" v="428" actId="1076"/>
          <ac:picMkLst>
            <pc:docMk/>
            <pc:sldMk cId="4137903303" sldId="271"/>
            <ac:picMk id="4" creationId="{1B6D847E-3E5F-4EA8-AC5D-5437B7452A1B}"/>
          </ac:picMkLst>
        </pc:picChg>
      </pc:sldChg>
      <pc:sldChg chg="addSp delSp modSp add delAnim modAnim">
        <pc:chgData name="dong zhang" userId="c3ce7b406596cfd4" providerId="LiveId" clId="{3F939C11-B079-4EB4-A47C-D8612FD80D50}" dt="2019-04-18T18:46:23.836" v="615" actId="1076"/>
        <pc:sldMkLst>
          <pc:docMk/>
          <pc:sldMk cId="1705384558" sldId="272"/>
        </pc:sldMkLst>
        <pc:spChg chg="mod">
          <ac:chgData name="dong zhang" userId="c3ce7b406596cfd4" providerId="LiveId" clId="{3F939C11-B079-4EB4-A47C-D8612FD80D50}" dt="2019-04-18T18:34:18.939" v="542"/>
          <ac:spMkLst>
            <pc:docMk/>
            <pc:sldMk cId="1705384558" sldId="272"/>
            <ac:spMk id="3" creationId="{547323BF-7C80-42DF-98C3-D5397F70E7C4}"/>
          </ac:spMkLst>
        </pc:spChg>
        <pc:spChg chg="add mod">
          <ac:chgData name="dong zhang" userId="c3ce7b406596cfd4" providerId="LiveId" clId="{3F939C11-B079-4EB4-A47C-D8612FD80D50}" dt="2019-04-18T18:46:19.350" v="614" actId="1076"/>
          <ac:spMkLst>
            <pc:docMk/>
            <pc:sldMk cId="1705384558" sldId="272"/>
            <ac:spMk id="6" creationId="{064D0BF7-0216-4793-AB59-D72D8DDA8F3D}"/>
          </ac:spMkLst>
        </pc:spChg>
        <pc:picChg chg="del">
          <ac:chgData name="dong zhang" userId="c3ce7b406596cfd4" providerId="LiveId" clId="{3F939C11-B079-4EB4-A47C-D8612FD80D50}" dt="2019-04-18T18:33:12.953" v="430" actId="478"/>
          <ac:picMkLst>
            <pc:docMk/>
            <pc:sldMk cId="1705384558" sldId="272"/>
            <ac:picMk id="4" creationId="{1B6D847E-3E5F-4EA8-AC5D-5437B7452A1B}"/>
          </ac:picMkLst>
        </pc:picChg>
        <pc:picChg chg="add mod modCrop">
          <ac:chgData name="dong zhang" userId="c3ce7b406596cfd4" providerId="LiveId" clId="{3F939C11-B079-4EB4-A47C-D8612FD80D50}" dt="2019-04-18T18:46:23.836" v="615" actId="1076"/>
          <ac:picMkLst>
            <pc:docMk/>
            <pc:sldMk cId="1705384558" sldId="272"/>
            <ac:picMk id="5" creationId="{EA3D0EA4-813E-4421-93E0-FB7F513221E9}"/>
          </ac:picMkLst>
        </pc:picChg>
      </pc:sldChg>
      <pc:sldChg chg="addSp delSp modSp add delAnim modAnim">
        <pc:chgData name="dong zhang" userId="c3ce7b406596cfd4" providerId="LiveId" clId="{3F939C11-B079-4EB4-A47C-D8612FD80D50}" dt="2019-04-18T18:52:58.994" v="619" actId="1076"/>
        <pc:sldMkLst>
          <pc:docMk/>
          <pc:sldMk cId="4287999289" sldId="273"/>
        </pc:sldMkLst>
        <pc:spChg chg="mod">
          <ac:chgData name="dong zhang" userId="c3ce7b406596cfd4" providerId="LiveId" clId="{3F939C11-B079-4EB4-A47C-D8612FD80D50}" dt="2019-04-18T18:44:46.846" v="579"/>
          <ac:spMkLst>
            <pc:docMk/>
            <pc:sldMk cId="4287999289" sldId="273"/>
            <ac:spMk id="3" creationId="{547323BF-7C80-42DF-98C3-D5397F70E7C4}"/>
          </ac:spMkLst>
        </pc:spChg>
        <pc:picChg chg="add mod modCrop">
          <ac:chgData name="dong zhang" userId="c3ce7b406596cfd4" providerId="LiveId" clId="{3F939C11-B079-4EB4-A47C-D8612FD80D50}" dt="2019-04-18T18:52:58.994" v="619" actId="1076"/>
          <ac:picMkLst>
            <pc:docMk/>
            <pc:sldMk cId="4287999289" sldId="273"/>
            <ac:picMk id="4" creationId="{C28E5B2D-0763-4EFA-ADFF-28C9EF1B3277}"/>
          </ac:picMkLst>
        </pc:picChg>
        <pc:picChg chg="del">
          <ac:chgData name="dong zhang" userId="c3ce7b406596cfd4" providerId="LiveId" clId="{3F939C11-B079-4EB4-A47C-D8612FD80D50}" dt="2019-04-18T18:44:24.115" v="548" actId="478"/>
          <ac:picMkLst>
            <pc:docMk/>
            <pc:sldMk cId="4287999289" sldId="273"/>
            <ac:picMk id="5" creationId="{EA3D0EA4-813E-4421-93E0-FB7F513221E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CBEEC-766E-4D26-99F3-A45F54369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F99E56-CFDA-4B28-823C-665AAB2FB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9F265-ABE7-4E5A-8D59-6289EBCC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9B54A4-8B08-4DED-AD9C-0AC011206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3BAE8-C8E5-45C4-BB20-4B4FF69A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8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85114-FD80-46D2-BF2A-4EE05B77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AE005-ED97-4823-84ED-3F9CCA99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462B7D-D021-474A-9B54-ADA7942B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D3FCB1-CA4A-4831-BB5B-68CAEBE9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A95862-FC5F-4064-888A-0BA7FD69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12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F433BA-00E9-4DF4-8E93-6E2AC4960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71DAF6-D9A3-4D1F-AB14-2F96796EE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36B80D-E974-4145-8E24-B681F1EB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48C30-7A58-43EA-B1C2-4B6EA866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168B9-E120-4BCC-A0FA-56B25BDA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02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24205-47A4-4045-AA56-20C0D0DA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4296A-17EA-4F34-A9DC-4AA528F64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5A288E-CBE8-4F33-9F03-D89D4734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806B-37D9-4E8F-B24E-FE53CED5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C17A0A-A6EC-45D6-B1CB-DB996345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24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D0CAD-5888-4E12-AC0A-6ADB82E2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F45209-F0ED-4580-A9F6-EEE958935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22552-82E6-475F-90CD-7451FC9F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E89F10-2B36-4444-B8EB-DABDA7AD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8F18C-92BE-4A4C-8D4E-EADFA62A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66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E8245-351A-4D46-8F3B-4A1D3739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82541-AF0A-448C-A4E3-E8DFFEBEE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476363-9D73-47F3-BAD1-C44121E2C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C7CD7B-3726-47C9-B392-52FDC37B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800B9B-C1E7-42AB-A452-C8FFB91E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E49938-824D-4667-A231-26A2737D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41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49D4E-B7C4-485A-B61B-E91071200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9BCDA8-632F-4FA6-AC9F-98121811C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F48B1D-9BE3-49A3-85AC-38122A6C1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92994D-3C94-4002-8317-88A326C3A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702282-9F18-4D13-80F9-3CBDD41B8C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2BBF11-4496-4EDA-8AE4-40DDF8B0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8BAB4C-E664-4D10-AED4-6B1BF61C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9D622E-99F1-4EC2-A10C-A98EA32A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1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B19A4-9F17-48AC-9808-25F96A9A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0E5E02-40D2-4117-8FAD-A285F5E05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756444-5A8E-4351-AEE6-1178A5A3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593766-2CD9-45E7-9236-280C5AAF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60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F392BE-CF19-49A5-B0C0-4E537BB7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1B7051-F354-4914-AE73-ADB6F7E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AC186D-9CE2-414A-B6ED-1CF62BA0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38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276C0-29C2-4DB7-A23D-CE32C474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BC49E3-D416-4CF6-849C-40D950F8C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21958F-583E-4A44-B69A-7FECD49B8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9DC2A-8A47-44DE-B1C0-B5E07A1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DF4945-82E3-43B9-8649-4F0441A7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729F50-9F74-4AC6-9D4E-C350ED1C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23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51348-C85D-47BD-8096-E0EA900E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37CDB7-8788-4650-885F-35A942E24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88B7A8-ACA9-4A1B-A4C4-933FE8732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53A17-DC63-4BDA-A3F3-7B893237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C17A21-ED69-4E84-A391-B5750108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CFCF05-6B3E-445C-BB33-2AFE0608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63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A24B4C-3355-4ADF-93BF-CD898C2E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3F0524-549C-415C-8FDF-00C2D37D5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A2EFC8-D037-419F-B670-E1F92EE29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F9B0D-DDD1-41D5-BFAB-A4EF3271D0E1}" type="datetimeFigureOut">
              <a:rPr lang="zh-CN" altLang="en-US" smtClean="0"/>
              <a:t>2019/04/18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4BE38-E6EE-4959-9EDA-28E037EE2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FE0B62-4AF1-446E-9DE5-169A2CC7B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D3771-9715-4CB3-98BC-516AB6C5F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25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F26AAA-F8CB-44F5-8B0F-1F7B4DB4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28" y="1104780"/>
            <a:ext cx="9595343" cy="46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5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423EB-A056-4B05-9DF0-06E9D639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40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封装微信小程序的数据请求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921EE-F115-4C93-80F3-70C10B6AA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534"/>
            <a:ext cx="10515600" cy="5169429"/>
          </a:xfrm>
        </p:spPr>
        <p:txBody>
          <a:bodyPr/>
          <a:lstStyle/>
          <a:p>
            <a:r>
              <a:rPr lang="zh-CN" altLang="en-US" dirty="0"/>
              <a:t>在根目录下创建</a:t>
            </a:r>
            <a:r>
              <a:rPr lang="en-US" altLang="zh-CN" dirty="0" err="1"/>
              <a:t>utils</a:t>
            </a:r>
            <a:r>
              <a:rPr lang="zh-CN" altLang="en-US" dirty="0"/>
              <a:t>目录及</a:t>
            </a:r>
            <a:r>
              <a:rPr lang="en-US" altLang="zh-CN" dirty="0"/>
              <a:t>api.js</a:t>
            </a:r>
            <a:r>
              <a:rPr lang="zh-CN" altLang="en-US" dirty="0"/>
              <a:t>文件和</a:t>
            </a:r>
            <a:r>
              <a:rPr lang="en-US" altLang="zh-CN" dirty="0"/>
              <a:t>apiConfig.js</a:t>
            </a:r>
            <a:r>
              <a:rPr lang="zh-CN" altLang="en-US" dirty="0"/>
              <a:t>文件；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F5B65E-E2BB-400C-9FDC-842EF70D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86" y="1852284"/>
            <a:ext cx="5225028" cy="315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9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423EB-A056-4B05-9DF0-06E9D639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40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封装微信小程序的数据请求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921EE-F115-4C93-80F3-70C10B6AA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534"/>
            <a:ext cx="10515600" cy="5169429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apiConfig.js </a:t>
            </a:r>
            <a:r>
              <a:rPr lang="zh-CN" altLang="en-US" dirty="0"/>
              <a:t>封装基础的</a:t>
            </a:r>
            <a:r>
              <a:rPr lang="en-US" altLang="zh-CN" dirty="0"/>
              <a:t>get, post </a:t>
            </a:r>
            <a:r>
              <a:rPr lang="zh-CN" altLang="en-US" dirty="0"/>
              <a:t>和 </a:t>
            </a:r>
            <a:r>
              <a:rPr lang="en-US" altLang="zh-CN" dirty="0"/>
              <a:t>put</a:t>
            </a:r>
            <a:r>
              <a:rPr lang="zh-CN" altLang="en-US" dirty="0"/>
              <a:t>， </a:t>
            </a:r>
            <a:r>
              <a:rPr lang="en-US" altLang="zh-CN" dirty="0"/>
              <a:t>upload</a:t>
            </a:r>
            <a:r>
              <a:rPr lang="zh-CN" altLang="en-US" dirty="0"/>
              <a:t>等请求方法，设置请求体，带上</a:t>
            </a:r>
            <a:r>
              <a:rPr lang="en-US" altLang="zh-CN" dirty="0"/>
              <a:t>token</a:t>
            </a:r>
            <a:r>
              <a:rPr lang="zh-CN" altLang="en-US" dirty="0"/>
              <a:t>和异常处理等；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7CFBBB-16C2-4129-8FC4-4C9CF188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29" y="1835009"/>
            <a:ext cx="7626742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7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423EB-A056-4B05-9DF0-06E9D639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40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封装微信小程序的数据请求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921EE-F115-4C93-80F3-70C10B6AA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534"/>
            <a:ext cx="10515600" cy="5169429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api</a:t>
            </a:r>
            <a:r>
              <a:rPr lang="zh-CN" altLang="en-US" dirty="0"/>
              <a:t>中引入</a:t>
            </a:r>
            <a:r>
              <a:rPr lang="en-US" altLang="zh-CN" dirty="0"/>
              <a:t>apiConfig.js</a:t>
            </a:r>
            <a:r>
              <a:rPr lang="zh-CN" altLang="en-US" dirty="0"/>
              <a:t>封装好的请求方法，根据页面数据请求的</a:t>
            </a:r>
            <a:r>
              <a:rPr lang="en-US" altLang="zh-CN" dirty="0" err="1"/>
              <a:t>urls</a:t>
            </a:r>
            <a:r>
              <a:rPr lang="en-US" altLang="zh-CN" dirty="0"/>
              <a:t>, </a:t>
            </a:r>
            <a:r>
              <a:rPr lang="zh-CN" altLang="en-US" dirty="0"/>
              <a:t>设置对应的方法并导出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866490-4732-4246-A4D6-2A7361BB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189" y="1765650"/>
            <a:ext cx="6655622" cy="509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06DA0-FE35-4EF8-A346-076CD400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80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封装微信小程序的数据请求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FB261-BFB0-46B5-A26B-7D0A8E940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2934"/>
            <a:ext cx="10515600" cy="5144029"/>
          </a:xfrm>
        </p:spPr>
        <p:txBody>
          <a:bodyPr/>
          <a:lstStyle/>
          <a:p>
            <a:r>
              <a:rPr lang="zh-CN" altLang="en-US" dirty="0"/>
              <a:t>在具体的页面中导入；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B4F153-59C4-4AC8-8B06-3EC740BA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74" y="1640333"/>
            <a:ext cx="10219251" cy="435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06DA0-FE35-4EF8-A346-076CD400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80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封装微信小程序的数据请求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FB261-BFB0-46B5-A26B-7D0A8E940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2934"/>
            <a:ext cx="10515600" cy="5144029"/>
          </a:xfrm>
        </p:spPr>
        <p:txBody>
          <a:bodyPr/>
          <a:lstStyle/>
          <a:p>
            <a:r>
              <a:rPr lang="zh-CN" altLang="en-US" dirty="0"/>
              <a:t>在具体的页面中导入；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9E9F0B-466D-4910-ADFD-0ADDC049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89" y="1477308"/>
            <a:ext cx="8027222" cy="5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2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FD2794-8263-4143-8807-E8672C1C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7" y="1037646"/>
            <a:ext cx="11818426" cy="478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4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134DA-872D-4F17-8632-F0DB7FBA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40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小程序页面间传递数据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7323BF-7C80-42DF-98C3-D5397F70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534"/>
            <a:ext cx="10515600" cy="5169429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url</a:t>
            </a:r>
            <a:r>
              <a:rPr lang="zh-CN" altLang="en-US" dirty="0"/>
              <a:t>带参数传递数据</a:t>
            </a:r>
            <a:endParaRPr lang="en-US" altLang="zh-CN" dirty="0"/>
          </a:p>
          <a:p>
            <a:pPr lvl="1"/>
            <a:r>
              <a:rPr lang="zh-CN" altLang="en-US" dirty="0"/>
              <a:t>坑： </a:t>
            </a:r>
            <a:r>
              <a:rPr lang="en-US" altLang="zh-CN" dirty="0" err="1"/>
              <a:t>wx.navigateTo</a:t>
            </a:r>
            <a:r>
              <a:rPr lang="en-US" altLang="zh-CN" dirty="0"/>
              <a:t>({ url: ‘…?lid=’+</a:t>
            </a:r>
            <a:r>
              <a:rPr lang="en-US" altLang="zh-CN" dirty="0" err="1"/>
              <a:t>e.currentTarget.dataset.lid</a:t>
            </a:r>
            <a:r>
              <a:rPr lang="en-US" altLang="zh-CN" dirty="0"/>
              <a:t>})</a:t>
            </a:r>
            <a:r>
              <a:rPr lang="zh-CN" altLang="en-US" dirty="0"/>
              <a:t>，只能跳转到非</a:t>
            </a:r>
            <a:r>
              <a:rPr lang="en-US" altLang="zh-CN" dirty="0" err="1"/>
              <a:t>tabbar</a:t>
            </a:r>
            <a:r>
              <a:rPr lang="zh-CN" altLang="en-US" dirty="0"/>
              <a:t>中的页面，无法跳转到</a:t>
            </a:r>
            <a:r>
              <a:rPr lang="en-US" altLang="zh-CN" dirty="0" err="1"/>
              <a:t>Tabbar</a:t>
            </a:r>
            <a:r>
              <a:rPr lang="zh-CN" altLang="en-US" dirty="0"/>
              <a:t>中的页面</a:t>
            </a:r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1B6D847E-3E5F-4EA8-AC5D-5437B7452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598"/>
          <a:stretch/>
        </p:blipFill>
        <p:spPr>
          <a:xfrm>
            <a:off x="0" y="2133599"/>
            <a:ext cx="12192000" cy="59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134DA-872D-4F17-8632-F0DB7FBA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40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小程序页面间传递数据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7323BF-7C80-42DF-98C3-D5397F70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534"/>
            <a:ext cx="10515600" cy="5169429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url</a:t>
            </a:r>
            <a:r>
              <a:rPr lang="zh-CN" altLang="en-US" dirty="0"/>
              <a:t>带参数传递数据</a:t>
            </a:r>
            <a:endParaRPr lang="en-US" altLang="zh-CN" dirty="0"/>
          </a:p>
          <a:p>
            <a:pPr lvl="1"/>
            <a:r>
              <a:rPr lang="en-US" altLang="zh-CN" dirty="0" err="1"/>
              <a:t>wx.switchTab</a:t>
            </a:r>
            <a:r>
              <a:rPr lang="en-US" altLang="zh-CN" dirty="0"/>
              <a:t>({ url: “… …”})</a:t>
            </a:r>
            <a:r>
              <a:rPr lang="zh-CN" altLang="en-US" dirty="0"/>
              <a:t>可切换</a:t>
            </a:r>
            <a:r>
              <a:rPr lang="en-US" altLang="zh-CN" dirty="0" err="1"/>
              <a:t>tabbar</a:t>
            </a:r>
            <a:r>
              <a:rPr lang="zh-CN" altLang="en-US" dirty="0"/>
              <a:t>中的不同页面，但不能携带参数。</a:t>
            </a:r>
            <a:endParaRPr lang="en-US" altLang="zh-CN" dirty="0"/>
          </a:p>
        </p:txBody>
      </p:sp>
      <p:pic>
        <p:nvPicPr>
          <p:cNvPr id="5" name="6">
            <a:hlinkClick r:id="" action="ppaction://media"/>
            <a:extLst>
              <a:ext uri="{FF2B5EF4-FFF2-40B4-BE49-F238E27FC236}">
                <a16:creationId xmlns:a16="http://schemas.microsoft.com/office/drawing/2014/main" id="{EA3D0EA4-813E-4421-93E0-FB7F513221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944"/>
          <a:stretch/>
        </p:blipFill>
        <p:spPr>
          <a:xfrm>
            <a:off x="0" y="1854199"/>
            <a:ext cx="12192000" cy="60272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4D0BF7-0216-4793-AB59-D72D8DDA8F3D}"/>
              </a:ext>
            </a:extLst>
          </p:cNvPr>
          <p:cNvSpPr/>
          <p:nvPr/>
        </p:nvSpPr>
        <p:spPr>
          <a:xfrm>
            <a:off x="2089306" y="6031209"/>
            <a:ext cx="10128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switchTab</a:t>
            </a:r>
            <a:r>
              <a:rPr lang="zh-CN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中的</a:t>
            </a:r>
            <a:r>
              <a:rPr lang="en-US" altLang="zh-CN" sz="54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url</a:t>
            </a:r>
            <a:r>
              <a:rPr lang="zh-CN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不允许携带参数</a:t>
            </a:r>
          </a:p>
        </p:txBody>
      </p:sp>
    </p:spTree>
    <p:extLst>
      <p:ext uri="{BB962C8B-B14F-4D97-AF65-F5344CB8AC3E}">
        <p14:creationId xmlns:p14="http://schemas.microsoft.com/office/powerpoint/2010/main" val="17053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134DA-872D-4F17-8632-F0DB7FBA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40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小程序页面间传递数据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7323BF-7C80-42DF-98C3-D5397F70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534"/>
            <a:ext cx="10515600" cy="5169429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url</a:t>
            </a:r>
            <a:r>
              <a:rPr lang="zh-CN" altLang="en-US" dirty="0"/>
              <a:t>带参数传递数据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 err="1"/>
              <a:t>wx.switchTab</a:t>
            </a:r>
            <a:r>
              <a:rPr lang="en-US" altLang="zh-CN" dirty="0"/>
              <a:t>({ url: “… …”})</a:t>
            </a:r>
            <a:r>
              <a:rPr lang="zh-CN" altLang="en-US" dirty="0"/>
              <a:t>切换</a:t>
            </a:r>
            <a:r>
              <a:rPr lang="en-US" altLang="zh-CN" dirty="0"/>
              <a:t>tab</a:t>
            </a:r>
            <a:r>
              <a:rPr lang="zh-CN" altLang="en-US" dirty="0"/>
              <a:t>，也可传值：通过全局变量传</a:t>
            </a:r>
            <a:endParaRPr lang="en-US" altLang="zh-CN" dirty="0"/>
          </a:p>
        </p:txBody>
      </p:sp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C28E5B2D-0763-4EFA-ADFF-28C9EF1B3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206"/>
          <a:stretch/>
        </p:blipFill>
        <p:spPr>
          <a:xfrm>
            <a:off x="0" y="1862666"/>
            <a:ext cx="121920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9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9278-ADA0-4B20-964E-DBCA32AD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342"/>
          </a:xfrm>
        </p:spPr>
        <p:txBody>
          <a:bodyPr>
            <a:normAutofit fontScale="90000"/>
          </a:bodyPr>
          <a:lstStyle/>
          <a:p>
            <a:r>
              <a:rPr lang="pt-BR" altLang="zh-CN" sz="3200" dirty="0"/>
              <a:t>project.config.json </a:t>
            </a:r>
            <a:r>
              <a:rPr lang="zh-CN" altLang="pt-BR" sz="3200" dirty="0"/>
              <a:t>项目配置文件，用得最多的就是配置是否开启</a:t>
            </a:r>
            <a:r>
              <a:rPr lang="pt-BR" altLang="zh-CN" sz="3200" dirty="0"/>
              <a:t>https</a:t>
            </a:r>
            <a:r>
              <a:rPr lang="zh-CN" altLang="pt-BR" sz="3200" dirty="0"/>
              <a:t>校验；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911D6-3D1C-4ABD-BDF4-D9E1340C8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468"/>
            <a:ext cx="10515600" cy="4898495"/>
          </a:xfrm>
        </p:spPr>
        <p:txBody>
          <a:bodyPr/>
          <a:lstStyle/>
          <a:p>
            <a:r>
              <a:rPr lang="zh-CN" altLang="en-US" dirty="0"/>
              <a:t>开发时，为了不受</a:t>
            </a:r>
            <a:r>
              <a:rPr lang="en-US" altLang="zh-CN" dirty="0"/>
              <a:t>https</a:t>
            </a:r>
            <a:r>
              <a:rPr lang="zh-CN" altLang="en-US" dirty="0"/>
              <a:t>规定的限制，随意访问任何服务端接口，应该临时将</a:t>
            </a:r>
            <a:r>
              <a:rPr lang="en-US" altLang="zh-CN" dirty="0"/>
              <a:t>https</a:t>
            </a:r>
            <a:r>
              <a:rPr lang="zh-CN" altLang="en-US" dirty="0"/>
              <a:t>校验关闭：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F82F3329-319E-4F58-8145-9D26AB2644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026"/>
          <a:stretch/>
        </p:blipFill>
        <p:spPr>
          <a:xfrm>
            <a:off x="0" y="2065866"/>
            <a:ext cx="12192000" cy="543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DB486-2E67-4A1C-A7DE-725471B1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320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App.js   </a:t>
            </a:r>
            <a:r>
              <a:rPr lang="zh-CN" altLang="en-US" dirty="0"/>
              <a:t>设置一些全局的基础数据等；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FB721-4CE0-4515-B2C1-62241839E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4533"/>
            <a:ext cx="10515600" cy="5042430"/>
          </a:xfrm>
        </p:spPr>
        <p:txBody>
          <a:bodyPr/>
          <a:lstStyle/>
          <a:p>
            <a:r>
              <a:rPr lang="zh-CN" altLang="en-US" dirty="0"/>
              <a:t>比如：保存整个项目要使用的统一服务端地址</a:t>
            </a:r>
            <a:endParaRPr lang="en-US" altLang="zh-CN" dirty="0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04C518FA-749B-40B4-9906-0380F8F17D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434"/>
          <a:stretch/>
        </p:blipFill>
        <p:spPr>
          <a:xfrm>
            <a:off x="0" y="1583266"/>
            <a:ext cx="12192000" cy="541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DB486-2E67-4A1C-A7DE-725471B1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320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App.js   </a:t>
            </a:r>
            <a:r>
              <a:rPr lang="zh-CN" altLang="en-US" dirty="0"/>
              <a:t>设置一些全局的基础数据等；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FB721-4CE0-4515-B2C1-62241839E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4533"/>
            <a:ext cx="10515600" cy="5042430"/>
          </a:xfrm>
        </p:spPr>
        <p:txBody>
          <a:bodyPr/>
          <a:lstStyle/>
          <a:p>
            <a:r>
              <a:rPr lang="zh-CN" altLang="en-US" dirty="0"/>
              <a:t>再比如：在登录成功后，将</a:t>
            </a:r>
            <a:r>
              <a:rPr lang="en-US" altLang="zh-CN" dirty="0" err="1"/>
              <a:t>uid</a:t>
            </a:r>
            <a:r>
              <a:rPr lang="zh-CN" altLang="en-US" dirty="0"/>
              <a:t>保存在全局变量中</a:t>
            </a: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B578EE35-0DCD-49FC-92EE-800680322F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095"/>
          <a:stretch/>
        </p:blipFill>
        <p:spPr>
          <a:xfrm>
            <a:off x="0" y="1566333"/>
            <a:ext cx="12192000" cy="54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7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05154-DF85-416E-8CD4-02E1F065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408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App.json</a:t>
            </a:r>
            <a:r>
              <a:rPr lang="en-US" altLang="zh-CN" dirty="0"/>
              <a:t> </a:t>
            </a:r>
            <a:r>
              <a:rPr lang="zh-CN" altLang="en-US" dirty="0"/>
              <a:t>底部</a:t>
            </a:r>
            <a:r>
              <a:rPr lang="en-US" altLang="zh-CN" dirty="0"/>
              <a:t>tab, </a:t>
            </a:r>
            <a:r>
              <a:rPr lang="zh-CN" altLang="en-US" dirty="0"/>
              <a:t>标题栏和路由等设置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B9071-1930-4D72-94E6-9402D4ECE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534"/>
            <a:ext cx="10515600" cy="5169429"/>
          </a:xfrm>
        </p:spPr>
        <p:txBody>
          <a:bodyPr/>
          <a:lstStyle/>
          <a:p>
            <a:r>
              <a:rPr lang="zh-CN" altLang="en-US" dirty="0"/>
              <a:t>配置底部</a:t>
            </a:r>
            <a:r>
              <a:rPr lang="en-US" altLang="zh-CN" dirty="0"/>
              <a:t>tab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11D3DF-B343-42BC-8BDD-9F7AA37FF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0" y="1649942"/>
            <a:ext cx="11290880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3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05154-DF85-416E-8CD4-02E1F065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408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App.json</a:t>
            </a:r>
            <a:r>
              <a:rPr lang="en-US" altLang="zh-CN" dirty="0"/>
              <a:t> </a:t>
            </a:r>
            <a:r>
              <a:rPr lang="zh-CN" altLang="en-US" dirty="0"/>
              <a:t>底部</a:t>
            </a:r>
            <a:r>
              <a:rPr lang="en-US" altLang="zh-CN" dirty="0"/>
              <a:t>tab, </a:t>
            </a:r>
            <a:r>
              <a:rPr lang="zh-CN" altLang="en-US" dirty="0"/>
              <a:t>标题栏和路由等设置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B9071-1930-4D72-94E6-9402D4ECE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534"/>
            <a:ext cx="10515600" cy="5169429"/>
          </a:xfrm>
        </p:spPr>
        <p:txBody>
          <a:bodyPr/>
          <a:lstStyle/>
          <a:p>
            <a:r>
              <a:rPr lang="zh-CN" altLang="en-US" dirty="0"/>
              <a:t>配置路由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77723A-6B2C-4380-899B-1B88EE4A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1" y="1541225"/>
            <a:ext cx="8141118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36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05154-DF85-416E-8CD4-02E1F065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408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App.json</a:t>
            </a:r>
            <a:r>
              <a:rPr lang="en-US" altLang="zh-CN" dirty="0"/>
              <a:t> </a:t>
            </a:r>
            <a:r>
              <a:rPr lang="zh-CN" altLang="en-US" dirty="0"/>
              <a:t>底部</a:t>
            </a:r>
            <a:r>
              <a:rPr lang="en-US" altLang="zh-CN" dirty="0"/>
              <a:t>tab, </a:t>
            </a:r>
            <a:r>
              <a:rPr lang="zh-CN" altLang="en-US" dirty="0"/>
              <a:t>标题栏和路由等设置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B9071-1930-4D72-94E6-9402D4ECE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534"/>
            <a:ext cx="10515600" cy="5169429"/>
          </a:xfrm>
        </p:spPr>
        <p:txBody>
          <a:bodyPr/>
          <a:lstStyle/>
          <a:p>
            <a:r>
              <a:rPr lang="zh-CN" altLang="en-US" dirty="0"/>
              <a:t>配置标题栏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B4DEAC-E370-4247-84CA-574A4DE2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2" y="1649942"/>
            <a:ext cx="11595696" cy="43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8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E9449-21F9-49AB-9162-38726716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608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App.wxss</a:t>
            </a:r>
            <a:r>
              <a:rPr lang="en-US" altLang="zh-CN" dirty="0"/>
              <a:t> </a:t>
            </a:r>
            <a:r>
              <a:rPr lang="zh-CN" altLang="en-US" dirty="0"/>
              <a:t>公共样式，引入</a:t>
            </a:r>
            <a:r>
              <a:rPr lang="en-US" altLang="zh-CN" dirty="0" err="1"/>
              <a:t>iconfont</a:t>
            </a:r>
            <a:r>
              <a:rPr lang="zh-CN" altLang="en-US" dirty="0"/>
              <a:t>等</a:t>
            </a:r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A3124B19-52FD-4491-A503-844712569B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2542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342BE3-D880-410D-BBA1-C1D98904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6" y="1203268"/>
            <a:ext cx="11518887" cy="34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50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374</Words>
  <Application>Microsoft Office PowerPoint</Application>
  <PresentationFormat>宽屏</PresentationFormat>
  <Paragraphs>33</Paragraphs>
  <Slides>18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PowerPoint 演示文稿</vt:lpstr>
      <vt:lpstr>project.config.json 项目配置文件，用得最多的就是配置是否开启https校验；</vt:lpstr>
      <vt:lpstr>App.js   设置一些全局的基础数据等；</vt:lpstr>
      <vt:lpstr>App.js   设置一些全局的基础数据等；</vt:lpstr>
      <vt:lpstr>App.json 底部tab, 标题栏和路由等设置</vt:lpstr>
      <vt:lpstr>App.json 底部tab, 标题栏和路由等设置</vt:lpstr>
      <vt:lpstr>App.json 底部tab, 标题栏和路由等设置</vt:lpstr>
      <vt:lpstr>App.wxss 公共样式，引入iconfont等</vt:lpstr>
      <vt:lpstr>PowerPoint 演示文稿</vt:lpstr>
      <vt:lpstr>封装微信小程序的数据请求</vt:lpstr>
      <vt:lpstr>封装微信小程序的数据请求</vt:lpstr>
      <vt:lpstr>封装微信小程序的数据请求</vt:lpstr>
      <vt:lpstr>封装微信小程序的数据请求</vt:lpstr>
      <vt:lpstr>封装微信小程序的数据请求</vt:lpstr>
      <vt:lpstr>PowerPoint 演示文稿</vt:lpstr>
      <vt:lpstr>小程序页面间传递数据</vt:lpstr>
      <vt:lpstr>小程序页面间传递数据</vt:lpstr>
      <vt:lpstr>小程序页面间传递数据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 zhang</dc:creator>
  <cp:lastModifiedBy>dong zhang</cp:lastModifiedBy>
  <cp:revision>1</cp:revision>
  <dcterms:created xsi:type="dcterms:W3CDTF">2019-04-18T14:55:38Z</dcterms:created>
  <dcterms:modified xsi:type="dcterms:W3CDTF">2019-04-18T18:52:59Z</dcterms:modified>
</cp:coreProperties>
</file>